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png>
</file>

<file path=ppt/media/image17.gif>
</file>

<file path=ppt/media/image18.png>
</file>

<file path=ppt/media/image19.png>
</file>

<file path=ppt/media/image2.png>
</file>

<file path=ppt/media/image20.gif>
</file>

<file path=ppt/media/image21.gi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4db0c050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4db0c050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4df7d6f78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4df7d6f78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4db0c0509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4db0c050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4db0c050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4db0c050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4db0c0509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4db0c050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4db0c050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4db0c050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4db0c050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4db0c050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4df7d6f7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4df7d6f7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4db0c050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4db0c050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4db0c050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4db0c050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4db0c050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4db0c050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4db0c050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4db0c050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4db0c050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4db0c050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4db0c050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4db0c050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2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Relationship Id="rId7" Type="http://schemas.openxmlformats.org/officeDocument/2006/relationships/image" Target="../media/image16.png"/><Relationship Id="rId8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2.gif"/><Relationship Id="rId5" Type="http://schemas.openxmlformats.org/officeDocument/2006/relationships/image" Target="../media/image1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38175"/>
            <a:ext cx="8839200" cy="386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6942625" y="3772400"/>
            <a:ext cx="41787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Love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8575" y="3267700"/>
            <a:ext cx="357100" cy="35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Communicating between </a:t>
            </a:r>
            <a:r>
              <a:rPr lang="en"/>
              <a:t>Verticles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Event bus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Service proxies</a:t>
            </a:r>
            <a:endParaRPr sz="2400"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6023" y="2335950"/>
            <a:ext cx="612435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Communicating between Verticles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7288" y="1010975"/>
            <a:ext cx="5549424" cy="312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Communicating between Verticles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See: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SimpleEvents.java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ReplyEvents.java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VerticlesEventBus.java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taking too long, I need to REST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See: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Controllers.java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8107" y="2571749"/>
            <a:ext cx="1587875" cy="206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3375" y="1377988"/>
            <a:ext cx="3429000" cy="31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445025"/>
            <a:ext cx="8520600" cy="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Well Spring has lots libs, what about Vertx?</a:t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11700" y="1168000"/>
            <a:ext cx="8520600" cy="3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Yes, lots them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20929">
            <a:off x="425074" y="1748375"/>
            <a:ext cx="3244425" cy="200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689987">
            <a:off x="5918727" y="1790000"/>
            <a:ext cx="2902849" cy="227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378" y="1520975"/>
            <a:ext cx="3860850" cy="266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799998">
            <a:off x="831970" y="3211654"/>
            <a:ext cx="3199032" cy="1778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6264426">
            <a:off x="4272145" y="2353650"/>
            <a:ext cx="2735751" cy="234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47275" y="2756750"/>
            <a:ext cx="2716150" cy="238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445025"/>
            <a:ext cx="8520600" cy="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wont use Vertx cuz Spring rulez</a:t>
            </a:r>
            <a:endParaRPr/>
          </a:p>
        </p:txBody>
      </p:sp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Soon</a:t>
            </a:r>
            <a:endParaRPr sz="2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https://github.com/getCUJO/doggert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8175" y="1086000"/>
            <a:ext cx="3429000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750" y="3349675"/>
            <a:ext cx="367665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6538" y="1152463"/>
            <a:ext cx="1685925" cy="16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 is cool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Reactive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Fast as f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 annotation and reflection bs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Starts in less than 1 second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Supports multiple languages (event non JVM)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 is cool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4524500"/>
            <a:ext cx="85206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https://www.techempower.com/benchmarks/</a:t>
            </a:r>
            <a:endParaRPr sz="240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17725"/>
            <a:ext cx="8839200" cy="1734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00" y="2752461"/>
            <a:ext cx="9143999" cy="1543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concepts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Nothing should block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Handles events using event loop</a:t>
            </a:r>
            <a:r>
              <a:rPr b="1" lang="en" sz="2400"/>
              <a:t>s</a:t>
            </a:r>
            <a:r>
              <a:rPr lang="en" sz="2400"/>
              <a:t> (multi reactor)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Event loop calls handlers when it has data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Handlers get executed non concurrently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Forever looping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686800" cy="37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Starting Vertx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See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VertxIntro.java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9800" y="190500"/>
            <a:ext cx="47625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code concepts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See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Car package, its very important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FuturesSimple.java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FuturesNested.java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FuturesComposing.java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Coroutines.kt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5075" y="0"/>
            <a:ext cx="3689650" cy="36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need beans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Spring bean equivalent is Verticle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It can be run on separate processes or server instances and even in different languages (even JS)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However there is no magic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Unless you really like good old Spring,its super fast startup times, magic and cool patterns - then use Service Proxies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need beans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See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Verticles.java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1625" y="1017725"/>
            <a:ext cx="4286250" cy="327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33579">
            <a:off x="7075800" y="1818725"/>
            <a:ext cx="307851" cy="30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